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C2048FB7-14BD-43AF-A1D1-15FA03B86AB4}" type="datetimeFigureOut">
              <a:rPr lang="en-US" smtClean="0"/>
              <a:pPr/>
              <a:t>12/10/2009</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6CCAEEB9-7725-4DC4-A153-18B68026DCA9}"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2048FB7-14BD-43AF-A1D1-15FA03B86AB4}" type="datetimeFigureOut">
              <a:rPr lang="en-US" smtClean="0"/>
              <a:pPr/>
              <a:t>12/10/2009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CCAEEB9-7725-4DC4-A153-18B68026DCA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2048FB7-14BD-43AF-A1D1-15FA03B86AB4}" type="datetimeFigureOut">
              <a:rPr lang="en-US" smtClean="0"/>
              <a:pPr/>
              <a:t>12/10/2009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CCAEEB9-7725-4DC4-A153-18B68026DCA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2048FB7-14BD-43AF-A1D1-15FA03B86AB4}" type="datetimeFigureOut">
              <a:rPr lang="en-US" smtClean="0"/>
              <a:pPr/>
              <a:t>12/10/2009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CCAEEB9-7725-4DC4-A153-18B68026DCA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2048FB7-14BD-43AF-A1D1-15FA03B86AB4}" type="datetimeFigureOut">
              <a:rPr lang="en-US" smtClean="0"/>
              <a:pPr/>
              <a:t>12/10/2009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CCAEEB9-7725-4DC4-A153-18B68026DCA9}"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2048FB7-14BD-43AF-A1D1-15FA03B86AB4}" type="datetimeFigureOut">
              <a:rPr lang="en-US" smtClean="0"/>
              <a:pPr/>
              <a:t>12/10/2009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CCAEEB9-7725-4DC4-A153-18B68026DCA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2048FB7-14BD-43AF-A1D1-15FA03B86AB4}" type="datetimeFigureOut">
              <a:rPr lang="en-US" smtClean="0"/>
              <a:pPr/>
              <a:t>12/10/2009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6CCAEEB9-7725-4DC4-A153-18B68026DCA9}"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C2048FB7-14BD-43AF-A1D1-15FA03B86AB4}" type="datetimeFigureOut">
              <a:rPr lang="en-US" smtClean="0"/>
              <a:pPr/>
              <a:t>12/10/2009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6CCAEEB9-7725-4DC4-A153-18B68026DCA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2048FB7-14BD-43AF-A1D1-15FA03B86AB4}" type="datetimeFigureOut">
              <a:rPr lang="en-US" smtClean="0"/>
              <a:pPr/>
              <a:t>12/10/2009</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6CCAEEB9-7725-4DC4-A153-18B68026DCA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2048FB7-14BD-43AF-A1D1-15FA03B86AB4}" type="datetimeFigureOut">
              <a:rPr lang="en-US" smtClean="0"/>
              <a:pPr/>
              <a:t>12/10/2009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CCAEEB9-7725-4DC4-A153-18B68026DCA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C2048FB7-14BD-43AF-A1D1-15FA03B86AB4}" type="datetimeFigureOut">
              <a:rPr lang="en-US" smtClean="0"/>
              <a:pPr/>
              <a:t>12/10/2009</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6CCAEEB9-7725-4DC4-A153-18B68026DCA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C2048FB7-14BD-43AF-A1D1-15FA03B86AB4}" type="datetimeFigureOut">
              <a:rPr lang="en-US" smtClean="0"/>
              <a:pPr/>
              <a:t>12/10/2009</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6CCAEEB9-7725-4DC4-A153-18B68026DCA9}"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earch.barnesandnoble.com/booksearch/imageviewer.asp?ean=9781416954170" TargetMode="External"/><Relationship Id="rId2" Type="http://schemas.openxmlformats.org/officeDocument/2006/relationships/image" Target="../media/image2.wmf"/><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43000"/>
            <a:ext cx="8001000" cy="2286000"/>
          </a:xfrm>
        </p:spPr>
        <p:txBody>
          <a:bodyPr/>
          <a:lstStyle/>
          <a:p>
            <a:r>
              <a:rPr lang="en-US" dirty="0" smtClean="0">
                <a:solidFill>
                  <a:schemeClr val="bg2">
                    <a:lumMod val="60000"/>
                    <a:lumOff val="40000"/>
                  </a:schemeClr>
                </a:solidFill>
                <a:latin typeface="Arial" pitchFamily="34" charset="0"/>
                <a:cs typeface="Arial" pitchFamily="34" charset="0"/>
              </a:rPr>
              <a:t>The Missing: Book 1-Found</a:t>
            </a:r>
            <a:endParaRPr lang="en-US" dirty="0">
              <a:solidFill>
                <a:schemeClr val="bg2">
                  <a:lumMod val="60000"/>
                  <a:lumOff val="40000"/>
                </a:schemeClr>
              </a:solidFill>
              <a:latin typeface="Arial" pitchFamily="34" charset="0"/>
              <a:cs typeface="Arial" pitchFamily="34" charset="0"/>
            </a:endParaRPr>
          </a:p>
        </p:txBody>
      </p:sp>
      <p:sp>
        <p:nvSpPr>
          <p:cNvPr id="3" name="Subtitle 2"/>
          <p:cNvSpPr>
            <a:spLocks noGrp="1"/>
          </p:cNvSpPr>
          <p:nvPr>
            <p:ph type="subTitle" idx="1"/>
          </p:nvPr>
        </p:nvSpPr>
        <p:spPr>
          <a:xfrm>
            <a:off x="914400" y="4343400"/>
            <a:ext cx="7772400" cy="914400"/>
          </a:xfrm>
        </p:spPr>
        <p:txBody>
          <a:bodyPr/>
          <a:lstStyle/>
          <a:p>
            <a:r>
              <a:rPr lang="en-US" dirty="0" smtClean="0">
                <a:solidFill>
                  <a:srgbClr val="FF0066"/>
                </a:solidFill>
                <a:latin typeface="Arial" pitchFamily="34" charset="0"/>
                <a:cs typeface="Arial" pitchFamily="34" charset="0"/>
              </a:rPr>
              <a:t>By Margaret Peterson Haddix</a:t>
            </a:r>
          </a:p>
          <a:p>
            <a:r>
              <a:rPr lang="en-US" dirty="0" smtClean="0">
                <a:solidFill>
                  <a:srgbClr val="FF0066"/>
                </a:solidFill>
                <a:latin typeface="Arial" pitchFamily="34" charset="0"/>
                <a:cs typeface="Arial" pitchFamily="34" charset="0"/>
              </a:rPr>
              <a:t>Book review by Denise Bashline </a:t>
            </a:r>
            <a:endParaRPr lang="en-US" dirty="0">
              <a:solidFill>
                <a:srgbClr val="FF0066"/>
              </a:solidFill>
              <a:latin typeface="Arial" pitchFamily="34" charset="0"/>
              <a:cs typeface="Arial" pitchFamily="34" charset="0"/>
            </a:endParaRPr>
          </a:p>
        </p:txBody>
      </p:sp>
      <p:pic>
        <p:nvPicPr>
          <p:cNvPr id="1026" name="Picture 2" descr="C:\Documents and Settings\dbashline093096\Local Settings\Temporary Internet Files\Content.IE5\SPE8AMQG\MCj04379900000[1].wmf"/>
          <p:cNvPicPr>
            <a:picLocks noChangeAspect="1" noChangeArrowheads="1"/>
          </p:cNvPicPr>
          <p:nvPr/>
        </p:nvPicPr>
        <p:blipFill>
          <a:blip r:embed="rId2"/>
          <a:srcRect/>
          <a:stretch>
            <a:fillRect/>
          </a:stretch>
        </p:blipFill>
        <p:spPr bwMode="auto">
          <a:xfrm>
            <a:off x="6324600" y="4495800"/>
            <a:ext cx="1816100" cy="1730375"/>
          </a:xfrm>
          <a:prstGeom prst="rect">
            <a:avLst/>
          </a:prstGeom>
          <a:noFill/>
        </p:spPr>
      </p:pic>
      <p:pic>
        <p:nvPicPr>
          <p:cNvPr id="1028" name="Picture 4" descr="Found (Missing Series #1) by Margaret Peterson Haddix: Book Cover">
            <a:hlinkClick r:id="rId3"/>
          </p:cNvPr>
          <p:cNvPicPr>
            <a:picLocks noChangeAspect="1" noChangeArrowheads="1"/>
          </p:cNvPicPr>
          <p:nvPr/>
        </p:nvPicPr>
        <p:blipFill>
          <a:blip r:embed="rId4"/>
          <a:srcRect/>
          <a:stretch>
            <a:fillRect/>
          </a:stretch>
        </p:blipFill>
        <p:spPr bwMode="auto">
          <a:xfrm>
            <a:off x="990600" y="1828800"/>
            <a:ext cx="1762125" cy="2590801"/>
          </a:xfrm>
          <a:prstGeom prst="rect">
            <a:avLst/>
          </a:prstGeom>
          <a:noFill/>
        </p:spPr>
      </p:pic>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312 -0.32037 C -0.00469 -0.3419 -0.01268 -0.36505 -0.02257 -0.38496 C -0.0342 -0.40787 -0.03056 -0.3956 -0.04045 -0.41921 C -0.06163 -0.47014 -0.08195 -0.50833 -0.12743 -0.51829 C -0.13611 -0.51551 -0.14497 -0.51366 -0.1533 -0.50972 C -0.18681 -0.49352 -0.19809 -0.43171 -0.2033 -0.39144 C -0.20052 -0.34537 -0.20573 -0.31945 -0.17257 -0.30116 C -0.1467 -0.30533 -0.11806 -0.3081 -0.10174 -0.33982 C -0.09427 -0.35417 -0.08229 -0.38496 -0.08229 -0.38496 C -0.07882 -0.44491 -0.08386 -0.52037 -0.13715 -0.5375 C -0.14393 -0.53958 -0.15122 -0.53912 -0.15816 -0.53982 C -0.17847 -0.53681 -0.20261 -0.53889 -0.22101 -0.52246 C -0.26094 -0.48704 -0.27604 -0.42246 -0.29045 -0.36551 C -0.29531 -0.30741 -0.30643 -0.2375 -0.2533 -0.21921 C -0.2158 -0.22616 -0.21372 -0.22107 -0.19045 -0.25579 C -0.18559 -0.27315 -0.18073 -0.28634 -0.18073 -0.30533 C -0.18073 -0.34398 -0.19861 -0.38449 -0.22743 -0.3956 C -0.23681 -0.39931 -0.24688 -0.39861 -0.2566 -0.4 C -0.33542 -0.39491 -0.40643 -0.36158 -0.44514 -0.26458 C -0.44636 -0.24236 -0.44965 -0.22523 -0.44202 -0.20417 C -0.41858 -0.13958 -0.36511 -0.12778 -0.31788 -0.11621 C -0.25504 -0.12153 -0.22622 -0.10255 -0.18872 -0.15255 C -0.17257 -0.2419 -0.25347 -0.25648 -0.3 -0.26458 C -0.3382 -0.26204 -0.3691 -0.26019 -0.39844 -0.2257 C -0.40052 -0.21921 -0.40486 -0.21343 -0.40486 -0.20648 C -0.40486 -0.12662 -0.35035 -0.11945 -0.30486 -0.11389 C -0.28281 -0.11875 -0.26163 -0.12222 -0.24045 -0.13333 C -0.23195 -0.13773 -0.20972 -0.16134 -0.2033 -0.16783 C -0.19879 -0.18079 -0.19063 -0.19931 -0.19202 -0.21505 C -0.19358 -0.23195 -0.19618 -0.24931 -0.20174 -0.26458 C -0.2132 -0.29583 -0.25122 -0.30509 -0.27257 -0.31389 C -0.32136 -0.31181 -0.32622 -0.31898 -0.35972 -0.27963 C -0.36302 -0.27176 -0.36736 -0.26435 -0.36945 -0.25579 C -0.38715 -0.18472 -0.34288 -0.06829 -0.29358 -0.03009 C -0.28629 -0.02454 -0.26858 -0.01991 -0.25972 -0.01713 C -0.25538 -0.01852 -0.25052 -0.01806 -0.24688 -0.02153 C -0.23889 -0.02894 -0.2467 -0.04167 -0.25 -0.04722 C -0.25955 -0.0625 -0.27361 -0.06482 -0.28715 -0.06667 C -0.29844 -0.06389 -0.31024 -0.0632 -0.32101 -0.0581 C -0.34045 -0.04908 -0.3507 -0.01968 -0.35972 0.00208 C -0.36163 0.02569 -0.36372 0.03518 -0.3566 0.0625 C -0.34913 0.09167 -0.31198 0.09907 -0.29358 0.10116 C -0.26997 0.09537 -0.24566 0.08866 -0.23386 0.0581 C -0.23334 0.05532 -0.23177 0.05231 -0.23229 0.04954 C -0.23577 0.0287 -0.24462 0.0419 -0.2566 0.04745 C -0.26962 0.06481 -0.27622 0.07292 -0.28229 0.09676 C -0.28021 0.11042 -0.28004 0.125 -0.27587 0.13773 C -0.2717 0.15046 -0.23976 0.15764 -0.23229 0.15926 C -0.18125 0.15509 -0.1342 0.16389 -0.09688 0.11412 C -0.09427 0.10417 -0.08733 0.08495 -0.09844 0.07754 C -0.10399 0.07384 -0.11615 0.07106 -0.11615 0.07106 C -0.14827 0.07569 -0.15816 0.07407 -0.17587 0.10972 C -0.18403 0.18796 -0.1125 0.19004 -0.07257 0.19352 C -0.04011 0.18704 -0.01406 0.18055 0.00955 0.14838 C 0.01302 0.12708 0.01024 0.10903 -0.0033 0.09676 C -0.02274 0.10324 -0.025 0.1 -0.03073 0.12268 C -0.02726 0.14977 -0.03056 0.15092 -0.01302 0.15486 C 0.04166 0.14282 0.09323 0.10717 0.12083 0.04097 C 0.12239 0.0331 0.12569 0.02546 0.12569 0.01713 C 0.12569 0.00116 0.12361 -0.01458 0.12083 -0.03009 C 0.11267 -0.07523 0.07604 -0.0875 0.0467 -0.09468 C 0.03073 -0.09213 0.02413 -0.0882 0.01285 -0.07315 C 0.01128 -0.06806 0.00833 -0.06366 0.00798 -0.0581 C 0.00503 -0.00949 0.01458 0.00231 0.0434 0.02361 C 0.0526 0.02222 0.06198 0.02245 0.07083 0.01944 C 0.12621 0.00023 0.16198 -0.09259 0.18698 -0.15255 C 0.19271 -0.19306 0.19583 -0.19746 0.18698 -0.24514 C 0.1783 -0.29144 0.13941 -0.31574 0.10798 -0.32246 C 0.0967 -0.32037 0.08507 -0.32014 0.07413 -0.31621 C 0.05677 -0.30996 0.05156 -0.29028 0.04514 -0.27083 C 0.04166 -0.23681 0.04635 -0.22014 0.07083 -0.21065 C 0.11354 -0.2257 0.12795 -0.23727 0.15312 -0.28588 C 0.15555 -0.29676 0.16823 -0.35 0.16771 -0.36134 C 0.16666 -0.3882 0.16389 -0.41574 0.15642 -0.44074 C 0.13993 -0.4956 0.11302 -0.51111 0.07413 -0.52477 C 0.03142 -0.52292 0.0059 -0.52315 -0.03073 -0.49676 C -0.0375 -0.48634 -0.05 -0.47199 -0.05 -0.45579 C -0.05 -0.38426 0.00052 -0.34583 0.0467 -0.33333 C 0.08333 -0.33704 0.08715 -0.32894 0.10642 -0.35903 C 0.11562 -0.42315 0.06493 -0.44306 0.02899 -0.44954 C 0.01337 -0.44653 -0.00278 -0.44676 -0.01788 -0.44074 C -0.02483 -0.43796 -0.03004 -0.43009 -0.03559 -0.42361 C -0.05764 -0.39792 -0.07344 -0.36852 -0.08577 -0.33333 C -0.08785 -0.31366 -0.09115 -0.29954 -0.08715 -0.27963 C -0.07969 -0.24121 -0.0566 -0.22315 -0.03073 -0.21065 C 0.00677 -0.21505 0.02309 -0.20972 0.04028 -0.25579 C 0.03871 -0.26945 0.03819 -0.28357 0.03541 -0.29676 C 0.02691 -0.33704 -0.00816 -0.35046 -0.03386 -0.36134 C -0.05434 -0.35764 -0.075 -0.35671 -0.09514 -0.35046 C -0.14653 -0.33472 -0.19132 -0.28333 -0.21615 -0.22361 C -0.22761 -0.16621 -0.23698 -0.10116 -0.18559 -0.07523 C -0.17865 -0.07593 -0.17136 -0.07523 -0.16459 -0.07732 C -0.15434 -0.08033 -0.14931 -0.09676 -0.14514 -0.10741 C -0.1467 -0.1294 -0.14688 -0.1375 -0.15816 -0.15255 C -0.18837 -0.14699 -0.19566 -0.14653 -0.21788 -0.12477 C -0.22899 -0.10232 -0.23472 -0.08033 -0.20972 -0.06667 C -0.20452 -0.06389 -0.19913 -0.06111 -0.19358 -0.06019 C -0.17865 -0.05764 -0.14844 -0.05579 -0.14844 -0.05579 C -0.11962 -0.05996 -0.10156 -0.05718 -0.07934 -0.07732 C -0.07726 -0.08148 -0.07153 -0.09329 -0.07101 -0.09884 C -0.06945 -0.12037 -0.09115 -0.12917 -0.10174 -0.13542 C -0.13229 -0.1331 -0.1316 -0.13496 -0.15486 -0.11389 C -0.1691 -0.08565 -0.17656 -0.06273 -0.15816 -0.03009 C -0.15156 -0.01829 -0.13351 -0.00278 -0.12587 4.44444E-6 C -0.11788 0.00278 -0.10174 0.00856 -0.10174 0.00856 C -0.09236 0.00764 -0.07795 0.01018 -0.06945 4.44444E-6 C -0.06545 -0.00486 -0.05972 -0.01713 -0.05972 -0.01713 C -0.05504 -0.04259 -0.06129 -0.04954 -0.07743 -0.05371 C -0.08386 -0.05301 -0.09063 -0.05394 -0.09688 -0.05162 C -0.10695 -0.04792 -0.11511 -0.03195 -0.12101 -0.02153 C -0.12309 -0.00417 -0.12483 0.00046 -0.11788 0.02153 C -0.11649 0.02569 -0.11268 0.02754 -0.10972 0.03009 C -0.09688 0.04143 -0.08472 0.04514 -0.06945 0.04745 C -0.04219 0.04143 -0.03351 0.0456 -0.01615 0.02801 C -0.00816 -0.00509 -0.03386 -0.01458 -0.05174 -0.01921 C -0.07396 -0.0169 -0.0941 -0.02755 -0.09844 0.00208 C -0.09636 0.01366 -0.09549 0.02569 -0.09219 0.03657 C -0.08542 0.05694 -0.05469 0.06458 -0.04045 0.06667 C -0.01806 0.0625 -0.00104 0.06736 0.01128 0.04305 C 0.01354 0.02754 0.01719 0.0169 0.00486 0.00856 C -0.00625 0.0118 -0.00903 0.0162 -0.01615 0.02801 C -0.01788 0.04143 -0.01875 0.04977 -0.00972 0.0581 C 0.00972 0.0544 0.02326 0.04606 0.03055 0.02153 C 0.02951 0.01944 0.02916 0.01597 0.02743 0.01504 C 0.01892 0.01042 0.02517 0.02662 0.02083 0.01088 C 0.02031 0.00579 0.01996 0.00069 0.01927 -0.00417 C 0.01892 -0.00648 0.01927 -0.00996 0.01771 -0.01065 C 0.0151 -0.01181 0.01232 -0.00926 0.00955 -0.00857 C 0.00712 0.00139 0.00625 0.00509 0.01441 0.00856 C 0.01649 0.00787 0.0191 0.00833 0.02083 0.00648 C 0.02743 -0.00046 0.01805 -0.00695 0.01441 -0.00857 C 0.01128 -0.00718 0.00764 -0.00671 0.00486 -0.00417 C 0.0026 -0.00208 0.00226 0.00254 4.16667E-6 0.0044 C -0.00087 0.00509 4.16667E-6 0.00139 4.16667E-6 4.44444E-6 " pathEditMode="relative" ptsTypes="fffffffffffffffffffffffffffffffffffffffffffffffffffffffffffffffffffffffffffffffffffffffffffffffffffffffffffffffffffffffffffffffffffffA">
                                      <p:cBhvr>
                                        <p:cTn id="6" dur="2000" fill="hold"/>
                                        <p:tgtEl>
                                          <p:spTgt spid="102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latin typeface="Arial" pitchFamily="34" charset="0"/>
                <a:cs typeface="Arial" pitchFamily="34" charset="0"/>
              </a:rPr>
              <a:t>Jonah- He is the main character. He is adopted and has a sister who is not. He becomes friends with the new boy down the street. He gets the first note that says “You are one of the missing.”</a:t>
            </a:r>
          </a:p>
          <a:p>
            <a:r>
              <a:rPr lang="en-US" dirty="0" smtClean="0">
                <a:latin typeface="Arial" pitchFamily="34" charset="0"/>
                <a:cs typeface="Arial" pitchFamily="34" charset="0"/>
              </a:rPr>
              <a:t>Katherine- She is Jonahs little sister. She helps her brother solve the mystery of where Jonah and Chip even come from. </a:t>
            </a:r>
            <a:endParaRPr lang="en-US" dirty="0">
              <a:latin typeface="Arial" pitchFamily="34" charset="0"/>
              <a:cs typeface="Arial" pitchFamily="34" charset="0"/>
            </a:endParaRPr>
          </a:p>
          <a:p>
            <a:r>
              <a:rPr lang="en-US" dirty="0" smtClean="0">
                <a:latin typeface="Arial" pitchFamily="34" charset="0"/>
                <a:cs typeface="Arial" pitchFamily="34" charset="0"/>
              </a:rPr>
              <a:t>Chip- He is Jonah’s friend and he starts to have a crush on Katherine. He finds out that he is adopted when he starts getting strange notes in the mail like Jonah.</a:t>
            </a:r>
            <a:endParaRPr lang="en-US" dirty="0">
              <a:latin typeface="Arial" pitchFamily="34" charset="0"/>
              <a:cs typeface="Arial" pitchFamily="34" charset="0"/>
            </a:endParaRPr>
          </a:p>
        </p:txBody>
      </p:sp>
    </p:spTree>
  </p:cSld>
  <p:clrMapOvr>
    <a:masterClrMapping/>
  </p:clrMapOvr>
  <p:transition>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Plot</a:t>
            </a:r>
            <a:endParaRPr lang="en-US" dirty="0"/>
          </a:p>
        </p:txBody>
      </p:sp>
      <p:sp>
        <p:nvSpPr>
          <p:cNvPr id="3" name="Content Placeholder 2"/>
          <p:cNvSpPr>
            <a:spLocks noGrp="1"/>
          </p:cNvSpPr>
          <p:nvPr>
            <p:ph idx="1"/>
          </p:nvPr>
        </p:nvSpPr>
        <p:spPr/>
        <p:txBody>
          <a:bodyPr>
            <a:normAutofit fontScale="70000" lnSpcReduction="20000"/>
          </a:bodyPr>
          <a:lstStyle/>
          <a:p>
            <a:r>
              <a:rPr lang="en-US" sz="3400" dirty="0">
                <a:latin typeface="Arial" pitchFamily="34" charset="0"/>
                <a:cs typeface="Arial" pitchFamily="34" charset="0"/>
              </a:rPr>
              <a:t>I never thought about being adopted as all that complicated until Jonah and Chip find out that their past isn’t what they had expected. </a:t>
            </a:r>
            <a:endParaRPr lang="en-US" sz="3400" dirty="0" smtClean="0">
              <a:latin typeface="Arial" pitchFamily="34" charset="0"/>
              <a:cs typeface="Arial" pitchFamily="34" charset="0"/>
            </a:endParaRPr>
          </a:p>
          <a:p>
            <a:r>
              <a:rPr lang="en-US" sz="3400" dirty="0" smtClean="0">
                <a:latin typeface="Arial" pitchFamily="34" charset="0"/>
                <a:cs typeface="Arial" pitchFamily="34" charset="0"/>
              </a:rPr>
              <a:t>13 </a:t>
            </a:r>
            <a:r>
              <a:rPr lang="en-US" sz="3400" dirty="0">
                <a:latin typeface="Arial" pitchFamily="34" charset="0"/>
                <a:cs typeface="Arial" pitchFamily="34" charset="0"/>
              </a:rPr>
              <a:t>years before, they and 34 other crying babies were found in an airplane at Sky Trails Air. Angela Dupre walked onto the plane finding 36 babies with no pilot or plane crew</a:t>
            </a:r>
            <a:r>
              <a:rPr lang="en-US" sz="3400" dirty="0" smtClean="0">
                <a:latin typeface="Arial" pitchFamily="34" charset="0"/>
                <a:cs typeface="Arial" pitchFamily="34" charset="0"/>
              </a:rPr>
              <a:t>.</a:t>
            </a:r>
          </a:p>
          <a:p>
            <a:r>
              <a:rPr lang="en-US" sz="3400" dirty="0" smtClean="0">
                <a:latin typeface="Arial" pitchFamily="34" charset="0"/>
                <a:cs typeface="Arial" pitchFamily="34" charset="0"/>
              </a:rPr>
              <a:t> </a:t>
            </a:r>
            <a:r>
              <a:rPr lang="en-US" sz="3400" dirty="0">
                <a:latin typeface="Arial" pitchFamily="34" charset="0"/>
                <a:cs typeface="Arial" pitchFamily="34" charset="0"/>
              </a:rPr>
              <a:t>They were all taken and put into adoption agencies in different states, then 13 years later they were all to be found in 1 of 3 cities in the state of Ohio. </a:t>
            </a:r>
            <a:endParaRPr lang="en-US" sz="3400" dirty="0" smtClean="0">
              <a:latin typeface="Arial" pitchFamily="34" charset="0"/>
              <a:cs typeface="Arial" pitchFamily="34" charset="0"/>
            </a:endParaRPr>
          </a:p>
          <a:p>
            <a:r>
              <a:rPr lang="en-US" sz="3400" dirty="0" smtClean="0">
                <a:latin typeface="Arial" pitchFamily="34" charset="0"/>
                <a:cs typeface="Arial" pitchFamily="34" charset="0"/>
              </a:rPr>
              <a:t>Chip </a:t>
            </a:r>
            <a:r>
              <a:rPr lang="en-US" sz="3400" dirty="0">
                <a:latin typeface="Arial" pitchFamily="34" charset="0"/>
                <a:cs typeface="Arial" pitchFamily="34" charset="0"/>
              </a:rPr>
              <a:t>moved to the same street as Jonah. The day they actually started hanging out was the day Jonah got the first letter. It came in the mail and it had no return address. It said, </a:t>
            </a:r>
            <a:r>
              <a:rPr lang="en-US" sz="3400" dirty="0" smtClean="0">
                <a:latin typeface="Arial" pitchFamily="34" charset="0"/>
                <a:cs typeface="Arial" pitchFamily="34" charset="0"/>
              </a:rPr>
              <a:t>“</a:t>
            </a:r>
            <a:r>
              <a:rPr lang="en-US" sz="3400" i="1" dirty="0" smtClean="0">
                <a:latin typeface="Arial" pitchFamily="34" charset="0"/>
                <a:cs typeface="Arial" pitchFamily="34" charset="0"/>
              </a:rPr>
              <a:t>You </a:t>
            </a:r>
            <a:r>
              <a:rPr lang="en-US" sz="3400" i="1" dirty="0">
                <a:latin typeface="Arial" pitchFamily="34" charset="0"/>
                <a:cs typeface="Arial" pitchFamily="34" charset="0"/>
              </a:rPr>
              <a:t>are one of the missing</a:t>
            </a:r>
            <a:r>
              <a:rPr lang="en-US" sz="3400" i="1" dirty="0" smtClean="0">
                <a:latin typeface="Arial" pitchFamily="34" charset="0"/>
                <a:cs typeface="Arial" pitchFamily="34" charset="0"/>
              </a:rPr>
              <a:t>.”</a:t>
            </a:r>
            <a:endParaRPr lang="en-US" sz="3400" dirty="0">
              <a:latin typeface="Arial" pitchFamily="34" charset="0"/>
              <a:cs typeface="Arial" pitchFamily="34" charset="0"/>
            </a:endParaRPr>
          </a:p>
          <a:p>
            <a:pPr>
              <a:buNone/>
            </a:pPr>
            <a:endParaRPr lang="en-US" dirty="0"/>
          </a:p>
        </p:txBody>
      </p:sp>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a:t>
            </a:r>
            <a:endParaRPr lang="en-US" dirty="0"/>
          </a:p>
        </p:txBody>
      </p:sp>
      <p:sp>
        <p:nvSpPr>
          <p:cNvPr id="3" name="Content Placeholder 2"/>
          <p:cNvSpPr>
            <a:spLocks noGrp="1"/>
          </p:cNvSpPr>
          <p:nvPr>
            <p:ph idx="1"/>
          </p:nvPr>
        </p:nvSpPr>
        <p:spPr/>
        <p:txBody>
          <a:bodyPr>
            <a:normAutofit fontScale="25000" lnSpcReduction="20000"/>
          </a:bodyPr>
          <a:lstStyle/>
          <a:p>
            <a:pPr>
              <a:buNone/>
            </a:pPr>
            <a:r>
              <a:rPr lang="en-US" sz="12800" dirty="0" smtClean="0"/>
              <a:t>The Main Settings-</a:t>
            </a:r>
          </a:p>
          <a:p>
            <a:r>
              <a:rPr lang="en-US" sz="12800" dirty="0" smtClean="0"/>
              <a:t>At Jonah’s </a:t>
            </a:r>
            <a:r>
              <a:rPr lang="en-US" sz="12800" dirty="0"/>
              <a:t>h</a:t>
            </a:r>
            <a:r>
              <a:rPr lang="en-US" sz="12800" dirty="0" smtClean="0"/>
              <a:t>ouse, in his room and in the drive way.</a:t>
            </a:r>
          </a:p>
          <a:p>
            <a:r>
              <a:rPr lang="en-US" sz="12800" dirty="0" smtClean="0"/>
              <a:t>At Chip’s house, in his basement on the computer and phone.</a:t>
            </a:r>
          </a:p>
          <a:p>
            <a:r>
              <a:rPr lang="en-US" sz="12800" dirty="0" smtClean="0"/>
              <a:t>In a cave, at the Adoption get together. </a:t>
            </a:r>
          </a:p>
          <a:p>
            <a:pPr>
              <a:buNone/>
            </a:pPr>
            <a:r>
              <a:rPr lang="en-US" sz="12800" dirty="0" smtClean="0"/>
              <a:t>Minor Settings- </a:t>
            </a:r>
          </a:p>
          <a:p>
            <a:r>
              <a:rPr lang="en-US" sz="12800" dirty="0" smtClean="0"/>
              <a:t>At the library.</a:t>
            </a:r>
          </a:p>
          <a:p>
            <a:r>
              <a:rPr lang="en-US" sz="12800" dirty="0" smtClean="0"/>
              <a:t>In Mr. Riordan’s office and in the bathroom at his work.</a:t>
            </a:r>
          </a:p>
          <a:p>
            <a:pPr>
              <a:buFont typeface="Wingdings" pitchFamily="2" charset="2"/>
              <a:buChar char="§"/>
            </a:pPr>
            <a:r>
              <a:rPr lang="en-US" sz="12800" dirty="0" smtClean="0"/>
              <a:t>In the 1800’s…</a:t>
            </a:r>
          </a:p>
          <a:p>
            <a:endParaRPr lang="en-US" dirty="0" smtClean="0"/>
          </a:p>
        </p:txBody>
      </p:sp>
    </p:spTree>
  </p:cSld>
  <p:clrMapOvr>
    <a:masterClrMapping/>
  </p:clrMapOvr>
  <p:transition>
    <p:pull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dirty="0" smtClean="0"/>
              <a:t>This book has a lot of surprises. Jonah, Katherine, and Chip get themselves in a situation where no one but them can help.</a:t>
            </a:r>
          </a:p>
          <a:p>
            <a:r>
              <a:rPr lang="en-US" dirty="0" smtClean="0"/>
              <a:t>What happens to Katherine when they find out she isn’t one of the missing? Where does everyone end up? Who are the bad guys?</a:t>
            </a:r>
          </a:p>
          <a:p>
            <a:r>
              <a:rPr lang="en-US" dirty="0" smtClean="0"/>
              <a:t>They didn’t think that they had been babies from so long ago that had been brought back to the future. Until…</a:t>
            </a:r>
          </a:p>
          <a:p>
            <a:endParaRPr lang="en-US" dirty="0" smtClean="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 think…</a:t>
            </a:r>
            <a:endParaRPr lang="en-US" dirty="0"/>
          </a:p>
        </p:txBody>
      </p:sp>
      <p:sp>
        <p:nvSpPr>
          <p:cNvPr id="3" name="Content Placeholder 2"/>
          <p:cNvSpPr>
            <a:spLocks noGrp="1"/>
          </p:cNvSpPr>
          <p:nvPr>
            <p:ph idx="1"/>
          </p:nvPr>
        </p:nvSpPr>
        <p:spPr/>
        <p:txBody>
          <a:bodyPr>
            <a:normAutofit lnSpcReduction="10000"/>
          </a:bodyPr>
          <a:lstStyle/>
          <a:p>
            <a:r>
              <a:rPr lang="en-US" dirty="0" smtClean="0"/>
              <a:t>Found was a very good book. I liked it because it was written by my favorite author. Margaret Peterson Haddix is my all time favorite book author. I especially liked this book because it was a very complex mystery at the beginning then it started giving out clues and hints to what was going to happen. </a:t>
            </a:r>
          </a:p>
          <a:p>
            <a:r>
              <a:rPr lang="en-US" dirty="0" smtClean="0"/>
              <a:t>I would give this </a:t>
            </a:r>
            <a:r>
              <a:rPr lang="en-US" dirty="0" smtClean="0"/>
              <a:t>book 5 stars and 2 thumbs </a:t>
            </a:r>
            <a:r>
              <a:rPr lang="en-US" dirty="0" smtClean="0"/>
              <a:t>up!!!! I plan to read the next book in the series, </a:t>
            </a:r>
            <a:r>
              <a:rPr lang="en-US" i="1" dirty="0" smtClean="0"/>
              <a:t>Sent</a:t>
            </a:r>
            <a:r>
              <a:rPr lang="en-US" dirty="0" smtClean="0"/>
              <a:t>.</a:t>
            </a:r>
            <a:endParaRPr lang="en-US" i="1" dirty="0"/>
          </a:p>
        </p:txBody>
      </p:sp>
      <p:pic>
        <p:nvPicPr>
          <p:cNvPr id="2052" name="Picture 4" descr="book cover of &#10;&#10;Sent &#10;&#10; (Missing, book 2)&#10;&#10;by&#10;&#10;Margaret Peterson Haddix"/>
          <p:cNvPicPr>
            <a:picLocks noChangeAspect="1" noChangeArrowheads="1"/>
          </p:cNvPicPr>
          <p:nvPr/>
        </p:nvPicPr>
        <p:blipFill>
          <a:blip r:embed="rId2"/>
          <a:srcRect/>
          <a:stretch>
            <a:fillRect/>
          </a:stretch>
        </p:blipFill>
        <p:spPr bwMode="auto">
          <a:xfrm>
            <a:off x="7627668" y="0"/>
            <a:ext cx="1516332" cy="2288894"/>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edge">
                                      <p:cBhvr>
                                        <p:cTn id="7"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77</TotalTime>
  <Words>491</Words>
  <Application>Microsoft Office PowerPoint</Application>
  <PresentationFormat>On-screen Show (4:3)</PresentationFormat>
  <Paragraphs>28</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Metro</vt:lpstr>
      <vt:lpstr>The Missing: Book 1-Found</vt:lpstr>
      <vt:lpstr>Characters</vt:lpstr>
      <vt:lpstr>Plot</vt:lpstr>
      <vt:lpstr>Setting</vt:lpstr>
      <vt:lpstr>Conclusion</vt:lpstr>
      <vt:lpstr>What I think…</vt:lpstr>
    </vt:vector>
  </TitlesOfParts>
  <Company>Wichita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Missing: Book 1-Found</dc:title>
  <dc:creator>dbashline093096</dc:creator>
  <cp:lastModifiedBy>dbashline093096</cp:lastModifiedBy>
  <cp:revision>10</cp:revision>
  <dcterms:created xsi:type="dcterms:W3CDTF">2009-12-07T13:14:22Z</dcterms:created>
  <dcterms:modified xsi:type="dcterms:W3CDTF">2009-12-10T13:25:57Z</dcterms:modified>
</cp:coreProperties>
</file>